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3D19-0130-9548-B861-62E65DA63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432AF-E8E0-E343-B2BB-576B3F19E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B542D-F90D-9B4B-BA8B-0F266F5C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60A7C-8947-244E-AAFC-ACDF1854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0D5B7-3FBC-1C44-B477-B771DF6B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E7D4-CDF1-834E-9D51-8E42DF17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D8964-929C-1C42-A6F9-81AFE3DBB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00F82-5F9D-1942-AB92-D00D9C42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6AA9-1A60-3D45-9EF4-4DCB3B97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A505-A830-B24E-BC3E-E11A9751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1927A7-BF8F-AD49-B6E1-8D9B54D4F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0C9BE-2726-284A-86FE-E25180C79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BB4EE-75DA-9445-8E89-F2052105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205DB-B6E9-474E-9F91-E29234A3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115BF-244A-7347-B0C1-175BD354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438C-611D-C947-93AE-D13346BB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EC46-9234-B443-AF2D-0363D8375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C7C68-A350-284D-AF71-0DA5B31D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E62D2-789C-6E44-9BA9-5E8708FA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CEA81-8931-A24E-BB61-80CF8DAC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E529-F1AF-7A43-88A7-32EA51A7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AE83F-F405-1742-B9CF-6D3CB48D4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321E-0003-6D42-A9A3-66CCDC0F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1699B-6CF9-114F-9B8B-3CC7348E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F657C-D044-A24A-94CD-A53F2673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2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D0C90-A22D-924B-84DF-CFCBEB16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A65E1-0510-C240-8532-20CFF9D2E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8E655-B1E0-6B43-AC04-93986CE66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CA72C-9D2D-9041-87F5-38AF503E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DA61F-F5F0-804B-8968-81173514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81043-2D4D-D742-BCE4-6359088A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7CB02-F3FA-CC48-94B1-C127C64B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DA6B5-E8D6-934E-B480-9FB133CE5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A4C03-81B4-594D-A8AA-3DF53A4CF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AF427-AA6F-0B49-868A-E410843B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7FA82-DE65-2E4D-9ADA-8BED59659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4A42B-9C7A-F243-98C3-C1CC10C3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21C08-4D99-2B4B-83A1-F829A91B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F414E-441D-9545-9642-7B771268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1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CB3C-59AF-5547-9BC4-43A4BAF7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E9B47-3262-CC4F-BA33-2BBDCD7E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54818-0928-9F41-B9F5-668E92A1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25C3D-142F-DD43-8ECF-E1234988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0DCCC-4D2D-DF4F-9F8F-2DC08879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14961-D49A-6F4B-96F6-F602866C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1C587-50FA-D045-A01D-32800B27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3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FA82-4497-5543-A321-97E73591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6D75-995A-5A45-B4B0-D79DF367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BE827-0AEE-104A-80A0-52B56A173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7D6BF-7AEB-8C42-B86F-64BFCB24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F2F49-48E1-BC43-A64A-1E9C9D5A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A079F-CBEE-3B47-855C-5AB7B34F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D2D3-3FFE-9742-BE95-F6FE39BF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8AC1D-CC27-A848-8F43-AF8174DB4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7429F-C6DB-C148-8469-EB5E39E91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17F23-58AD-B040-ABC0-D1312FA9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E7F67-B57D-8245-A136-02743FD3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1F44-329D-974D-A24A-32B2BAB8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2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22742-3BE6-FE43-A8D6-CD25892B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32151-2CC1-9D4A-AFD5-3C9AC256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39E09-2902-3543-A289-88B30D2BC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6202-6954-7245-B84F-F7C3C968CBC0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C4D05-5443-3B47-94F4-2DFCF8539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9116B-B79A-6D4F-AA80-A348AFE7E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4E9C-9058-134F-B7B6-49675CDB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4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5v/pb8vwqq10111ctjn5fqbl91h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FB01-950E-A94E-A81F-021304D1A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445 Pitch: </a:t>
            </a:r>
            <a:br>
              <a:rPr lang="en-US" dirty="0"/>
            </a:br>
            <a:r>
              <a:rPr lang="en-US" dirty="0"/>
              <a:t>Submetering of ECEB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C7109-3512-864F-9A18-479C95404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Jonathon Schuh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C4F83-7512-2343-BE90-05C7178D18D9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2D34-E317-0D4E-85C3-3B04974D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AA8DA-20D4-E748-9396-EF647EA74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ECEB has solar panels on the roof that produce energy</a:t>
            </a:r>
          </a:p>
          <a:p>
            <a:r>
              <a:rPr lang="en-US" dirty="0"/>
              <a:t>Departmental goal: interactive display on 1</a:t>
            </a:r>
            <a:r>
              <a:rPr lang="en-US" baseline="30000" dirty="0"/>
              <a:t>st</a:t>
            </a:r>
            <a:r>
              <a:rPr lang="en-US" dirty="0"/>
              <a:t> floor showing energy generation and usage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5F432-04F9-BE4E-BD78-B0DADA917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4" t="24652" r="4167" b="20208"/>
          <a:stretch/>
        </p:blipFill>
        <p:spPr>
          <a:xfrm>
            <a:off x="2169318" y="3603527"/>
            <a:ext cx="7853363" cy="32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3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08E6-80A8-8E4A-80B6-D6AED1FE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E2FDC-A8B5-9947-A00C-BF0DFF3D4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 3-phase, 208, 60 Hz power meters that can be placed inside classrooms, lab spaces, offices, etc. </a:t>
            </a:r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200-400 A load rating with 1% accuracy</a:t>
            </a:r>
          </a:p>
          <a:p>
            <a:pPr lvl="1"/>
            <a:r>
              <a:rPr lang="en-US" dirty="0"/>
              <a:t>Measure power, voltage, and current 10 times per second</a:t>
            </a:r>
          </a:p>
          <a:p>
            <a:pPr lvl="1"/>
            <a:r>
              <a:rPr lang="en-US" dirty="0"/>
              <a:t>Accurate local clock for date and time stamps</a:t>
            </a:r>
          </a:p>
          <a:p>
            <a:pPr lvl="1"/>
            <a:r>
              <a:rPr lang="en-US" dirty="0"/>
              <a:t>Local memory storage (up to 96 hours)</a:t>
            </a:r>
          </a:p>
          <a:p>
            <a:pPr lvl="1"/>
            <a:r>
              <a:rPr lang="en-US" dirty="0"/>
              <a:t>Offload data to interactive web service 4 times per hour</a:t>
            </a:r>
          </a:p>
          <a:p>
            <a:pPr lvl="1"/>
            <a:r>
              <a:rPr lang="en-US" dirty="0"/>
              <a:t>Store daily energy total and maintain for 5 years</a:t>
            </a:r>
          </a:p>
          <a:p>
            <a:pPr lvl="1"/>
            <a:r>
              <a:rPr lang="en-US" dirty="0"/>
              <a:t>Local power source </a:t>
            </a:r>
          </a:p>
          <a:p>
            <a:pPr lvl="1"/>
            <a:r>
              <a:rPr lang="en-US" dirty="0"/>
              <a:t>Function during software updates</a:t>
            </a:r>
          </a:p>
          <a:p>
            <a:pPr lvl="1"/>
            <a:r>
              <a:rPr lang="en-US" dirty="0"/>
              <a:t>Respond to web-based pings</a:t>
            </a:r>
          </a:p>
          <a:p>
            <a:pPr lvl="1"/>
            <a:r>
              <a:rPr lang="en-US" dirty="0"/>
              <a:t>Data communication with </a:t>
            </a:r>
            <a:r>
              <a:rPr lang="en-US" dirty="0" err="1"/>
              <a:t>WiFi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71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130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ECE 445 Pitch:  Submetering of ECEB</vt:lpstr>
      <vt:lpstr>Background</vt:lpstr>
      <vt:lpstr>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445 Pitch:  Submetering of ECEB</dc:title>
  <dc:creator>Jonathon Schuh</dc:creator>
  <cp:lastModifiedBy>Jonathon Schuh</cp:lastModifiedBy>
  <cp:revision>2</cp:revision>
  <dcterms:created xsi:type="dcterms:W3CDTF">2020-01-17T19:01:32Z</dcterms:created>
  <dcterms:modified xsi:type="dcterms:W3CDTF">2020-01-17T19:12:45Z</dcterms:modified>
</cp:coreProperties>
</file>